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F88A7A0-E4BE-4D00-9B0E-7AEBABC97B99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70F448-A07E-4818-8044-BC0191A7531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1872208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по теме «9 мая- День Победы»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3539864"/>
            <a:ext cx="4104456" cy="1101248"/>
          </a:xfrm>
        </p:spPr>
        <p:txBody>
          <a:bodyPr>
            <a:normAutofit/>
          </a:bodyPr>
          <a:lstStyle/>
          <a:p>
            <a:r>
              <a:rPr lang="ru-RU" sz="1200" dirty="0" smtClean="0"/>
              <a:t>Подготовила</a:t>
            </a:r>
          </a:p>
          <a:p>
            <a:r>
              <a:rPr lang="ru-RU" sz="1200" dirty="0" smtClean="0"/>
              <a:t>Воспитатель </a:t>
            </a:r>
            <a:r>
              <a:rPr lang="ru-RU" sz="1200" dirty="0" smtClean="0"/>
              <a:t>первой квалификационной категории</a:t>
            </a:r>
          </a:p>
          <a:p>
            <a:r>
              <a:rPr lang="ru-RU" sz="1200" dirty="0" err="1" smtClean="0"/>
              <a:t>Репникова</a:t>
            </a:r>
            <a:r>
              <a:rPr lang="ru-RU" sz="1200" dirty="0" smtClean="0"/>
              <a:t> Алена Федоровна</a:t>
            </a:r>
            <a:endParaRPr lang="ru-RU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День победы, как он был от нас далек…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Проходила всеобщая мобилизация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RIAN_00662733.LR__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052736"/>
            <a:ext cx="7416824" cy="518457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Советский народ стремился как можно скорее закончить войну с немцами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Rodina_mat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700808"/>
            <a:ext cx="6696744" cy="482453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Война продолжалась очень долго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1941-1945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84784"/>
            <a:ext cx="6840760" cy="482453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мае 1945 года советские войска одержали победу над фашистской Германией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722538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2950" y="1666081"/>
            <a:ext cx="6667500" cy="473392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 мая В ознаменование великой победы во всех освобожденных городах прогремел праздничный салют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56792"/>
            <a:ext cx="7239000" cy="496855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2478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Каждый год  люди  отмечают этот праздник, вспоминают тех кто отдал свою жизнь сражаясь за родину и за  свой народ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5680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2132855"/>
            <a:ext cx="4824536" cy="432350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праздником великой победы!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4fe9d2186ddc12fa9af6692d0f0c3f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268413"/>
            <a:ext cx="6912767" cy="51879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Поздравляем всех родных, близких, счастья, мирного неба над головой!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n-pobedy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53381" y="1609725"/>
            <a:ext cx="4846638" cy="484663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647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   Спасибо за внимание!</a:t>
            </a:r>
            <a:endParaRPr lang="ru-RU" dirty="0"/>
          </a:p>
        </p:txBody>
      </p:sp>
      <p:pic>
        <p:nvPicPr>
          <p:cNvPr id="4" name="Содержимое 3" descr="image1219087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3" y="1773238"/>
            <a:ext cx="5544616" cy="468312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33</TotalTime>
  <Words>107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Презентация   по теме «9 мая- День Победы»</vt:lpstr>
      <vt:lpstr>День победы, как он был от нас далек…</vt:lpstr>
      <vt:lpstr>Проходила всеобщая мобилизация</vt:lpstr>
      <vt:lpstr>Советский народ стремился как можно скорее закончить войну с немцами</vt:lpstr>
      <vt:lpstr>Но Война продолжалась очень долго  1941-1945</vt:lpstr>
      <vt:lpstr> В мае 1945 года советские войска одержали победу над фашистской Германией</vt:lpstr>
      <vt:lpstr>9 мая В ознаменование великой победы во всех освобожденных городах прогремел праздничный салют  </vt:lpstr>
      <vt:lpstr>Каждый год  люди  отмечают этот праздник, вспоминают тех кто отдал свою жизнь сражаясь за родину и за  свой народ</vt:lpstr>
      <vt:lpstr> С праздником великой победы!</vt:lpstr>
      <vt:lpstr>  Поздравляем всех родных, близких, счастья, мирного неба над головой!</vt:lpstr>
      <vt:lpstr>    Спасибо за внимание!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 по теме «9 мая- День Победы»</dc:title>
  <dc:creator>User</dc:creator>
  <cp:lastModifiedBy>admin</cp:lastModifiedBy>
  <cp:revision>5</cp:revision>
  <dcterms:created xsi:type="dcterms:W3CDTF">2016-05-05T17:58:13Z</dcterms:created>
  <dcterms:modified xsi:type="dcterms:W3CDTF">2020-05-26T10:17:10Z</dcterms:modified>
</cp:coreProperties>
</file>